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02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48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49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12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8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073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913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15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14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45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81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4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A95FF-8D3B-4FE6-A9F3-A6B27BB7F331}" type="datetimeFigureOut">
              <a:rPr lang="pl-PL" smtClean="0"/>
              <a:t>2021-08-02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74A2-3E14-4073-9E91-2604B633F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00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/>
          <a:srcRect l="21792" t="20503" r="27830" b="64151"/>
          <a:stretch/>
        </p:blipFill>
        <p:spPr>
          <a:xfrm>
            <a:off x="2700068" y="1440611"/>
            <a:ext cx="6142007" cy="105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605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Asia</dc:creator>
  <cp:lastModifiedBy>Asia</cp:lastModifiedBy>
  <cp:revision>1</cp:revision>
  <dcterms:created xsi:type="dcterms:W3CDTF">2021-08-02T09:07:23Z</dcterms:created>
  <dcterms:modified xsi:type="dcterms:W3CDTF">2021-08-02T09:08:10Z</dcterms:modified>
</cp:coreProperties>
</file>